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59" r:id="rId5"/>
    <p:sldId id="257" r:id="rId6"/>
    <p:sldId id="260" r:id="rId7"/>
    <p:sldId id="261" r:id="rId8"/>
    <p:sldId id="270" r:id="rId9"/>
    <p:sldId id="262" r:id="rId10"/>
    <p:sldId id="265" r:id="rId11"/>
    <p:sldId id="264" r:id="rId12"/>
    <p:sldId id="266" r:id="rId13"/>
    <p:sldId id="267" r:id="rId14"/>
    <p:sldId id="268" r:id="rId15"/>
    <p:sldId id="271" r:id="rId16"/>
    <p:sldId id="272"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69D648-8AC5-413D-A542-A7E8EC107F46}"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424BC-AF86-4630-A881-1F28026B79E8}" type="slidenum">
              <a:rPr lang="en-US" smtClean="0"/>
              <a:t>‹#›</a:t>
            </a:fld>
            <a:endParaRPr lang="en-US"/>
          </a:p>
        </p:txBody>
      </p:sp>
    </p:spTree>
    <p:extLst>
      <p:ext uri="{BB962C8B-B14F-4D97-AF65-F5344CB8AC3E}">
        <p14:creationId xmlns:p14="http://schemas.microsoft.com/office/powerpoint/2010/main" val="144727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69D648-8AC5-413D-A542-A7E8EC107F46}"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424BC-AF86-4630-A881-1F28026B79E8}" type="slidenum">
              <a:rPr lang="en-US" smtClean="0"/>
              <a:t>‹#›</a:t>
            </a:fld>
            <a:endParaRPr lang="en-US"/>
          </a:p>
        </p:txBody>
      </p:sp>
    </p:spTree>
    <p:extLst>
      <p:ext uri="{BB962C8B-B14F-4D97-AF65-F5344CB8AC3E}">
        <p14:creationId xmlns:p14="http://schemas.microsoft.com/office/powerpoint/2010/main" val="105080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69D648-8AC5-413D-A542-A7E8EC107F46}"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424BC-AF86-4630-A881-1F28026B79E8}" type="slidenum">
              <a:rPr lang="en-US" smtClean="0"/>
              <a:t>‹#›</a:t>
            </a:fld>
            <a:endParaRPr lang="en-US"/>
          </a:p>
        </p:txBody>
      </p:sp>
    </p:spTree>
    <p:extLst>
      <p:ext uri="{BB962C8B-B14F-4D97-AF65-F5344CB8AC3E}">
        <p14:creationId xmlns:p14="http://schemas.microsoft.com/office/powerpoint/2010/main" val="799787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69D648-8AC5-413D-A542-A7E8EC107F46}"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424BC-AF86-4630-A881-1F28026B79E8}" type="slidenum">
              <a:rPr lang="en-US" smtClean="0"/>
              <a:t>‹#›</a:t>
            </a:fld>
            <a:endParaRPr lang="en-US"/>
          </a:p>
        </p:txBody>
      </p:sp>
    </p:spTree>
    <p:extLst>
      <p:ext uri="{BB962C8B-B14F-4D97-AF65-F5344CB8AC3E}">
        <p14:creationId xmlns:p14="http://schemas.microsoft.com/office/powerpoint/2010/main" val="3605737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69D648-8AC5-413D-A542-A7E8EC107F46}"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424BC-AF86-4630-A881-1F28026B79E8}" type="slidenum">
              <a:rPr lang="en-US" smtClean="0"/>
              <a:t>‹#›</a:t>
            </a:fld>
            <a:endParaRPr lang="en-US"/>
          </a:p>
        </p:txBody>
      </p:sp>
    </p:spTree>
    <p:extLst>
      <p:ext uri="{BB962C8B-B14F-4D97-AF65-F5344CB8AC3E}">
        <p14:creationId xmlns:p14="http://schemas.microsoft.com/office/powerpoint/2010/main" val="58811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69D648-8AC5-413D-A542-A7E8EC107F46}"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424BC-AF86-4630-A881-1F28026B79E8}" type="slidenum">
              <a:rPr lang="en-US" smtClean="0"/>
              <a:t>‹#›</a:t>
            </a:fld>
            <a:endParaRPr lang="en-US"/>
          </a:p>
        </p:txBody>
      </p:sp>
    </p:spTree>
    <p:extLst>
      <p:ext uri="{BB962C8B-B14F-4D97-AF65-F5344CB8AC3E}">
        <p14:creationId xmlns:p14="http://schemas.microsoft.com/office/powerpoint/2010/main" val="35152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69D648-8AC5-413D-A542-A7E8EC107F46}"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424BC-AF86-4630-A881-1F28026B79E8}" type="slidenum">
              <a:rPr lang="en-US" smtClean="0"/>
              <a:t>‹#›</a:t>
            </a:fld>
            <a:endParaRPr lang="en-US"/>
          </a:p>
        </p:txBody>
      </p:sp>
    </p:spTree>
    <p:extLst>
      <p:ext uri="{BB962C8B-B14F-4D97-AF65-F5344CB8AC3E}">
        <p14:creationId xmlns:p14="http://schemas.microsoft.com/office/powerpoint/2010/main" val="902091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69D648-8AC5-413D-A542-A7E8EC107F46}"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424BC-AF86-4630-A881-1F28026B79E8}" type="slidenum">
              <a:rPr lang="en-US" smtClean="0"/>
              <a:t>‹#›</a:t>
            </a:fld>
            <a:endParaRPr lang="en-US"/>
          </a:p>
        </p:txBody>
      </p:sp>
    </p:spTree>
    <p:extLst>
      <p:ext uri="{BB962C8B-B14F-4D97-AF65-F5344CB8AC3E}">
        <p14:creationId xmlns:p14="http://schemas.microsoft.com/office/powerpoint/2010/main" val="1633011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9D648-8AC5-413D-A542-A7E8EC107F46}"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424BC-AF86-4630-A881-1F28026B79E8}" type="slidenum">
              <a:rPr lang="en-US" smtClean="0"/>
              <a:t>‹#›</a:t>
            </a:fld>
            <a:endParaRPr lang="en-US"/>
          </a:p>
        </p:txBody>
      </p:sp>
    </p:spTree>
    <p:extLst>
      <p:ext uri="{BB962C8B-B14F-4D97-AF65-F5344CB8AC3E}">
        <p14:creationId xmlns:p14="http://schemas.microsoft.com/office/powerpoint/2010/main" val="317282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69D648-8AC5-413D-A542-A7E8EC107F46}"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424BC-AF86-4630-A881-1F28026B79E8}" type="slidenum">
              <a:rPr lang="en-US" smtClean="0"/>
              <a:t>‹#›</a:t>
            </a:fld>
            <a:endParaRPr lang="en-US"/>
          </a:p>
        </p:txBody>
      </p:sp>
    </p:spTree>
    <p:extLst>
      <p:ext uri="{BB962C8B-B14F-4D97-AF65-F5344CB8AC3E}">
        <p14:creationId xmlns:p14="http://schemas.microsoft.com/office/powerpoint/2010/main" val="1539203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69D648-8AC5-413D-A542-A7E8EC107F46}"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424BC-AF86-4630-A881-1F28026B79E8}" type="slidenum">
              <a:rPr lang="en-US" smtClean="0"/>
              <a:t>‹#›</a:t>
            </a:fld>
            <a:endParaRPr lang="en-US"/>
          </a:p>
        </p:txBody>
      </p:sp>
    </p:spTree>
    <p:extLst>
      <p:ext uri="{BB962C8B-B14F-4D97-AF65-F5344CB8AC3E}">
        <p14:creationId xmlns:p14="http://schemas.microsoft.com/office/powerpoint/2010/main" val="3747544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9D648-8AC5-413D-A542-A7E8EC107F46}" type="datetimeFigureOut">
              <a:rPr lang="en-US" smtClean="0"/>
              <a:t>12/1/2016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424BC-AF86-4630-A881-1F28026B79E8}" type="slidenum">
              <a:rPr lang="en-US" smtClean="0"/>
              <a:t>‹#›</a:t>
            </a:fld>
            <a:endParaRPr lang="en-US"/>
          </a:p>
        </p:txBody>
      </p:sp>
    </p:spTree>
    <p:extLst>
      <p:ext uri="{BB962C8B-B14F-4D97-AF65-F5344CB8AC3E}">
        <p14:creationId xmlns:p14="http://schemas.microsoft.com/office/powerpoint/2010/main" val="223455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K0LNt3z3reI"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K0LNt3z3reI"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K0LNt3z3reI"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es.ed.gov/ncee/wwc/FWW/Results?filters=,Literac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BASIC PALS FORMAT</a:t>
            </a:r>
          </a:p>
        </p:txBody>
      </p:sp>
      <p:sp>
        <p:nvSpPr>
          <p:cNvPr id="3" name="Subtitle 2"/>
          <p:cNvSpPr>
            <a:spLocks noGrp="1"/>
          </p:cNvSpPr>
          <p:nvPr>
            <p:ph type="subTitle" idx="1"/>
          </p:nvPr>
        </p:nvSpPr>
        <p:spPr/>
        <p:txBody>
          <a:bodyPr/>
          <a:lstStyle/>
          <a:p>
            <a:r>
              <a:rPr lang="en-US" dirty="0"/>
              <a:t>Peer Assisted Learning Strategy</a:t>
            </a:r>
          </a:p>
        </p:txBody>
      </p:sp>
    </p:spTree>
    <p:extLst>
      <p:ext uri="{BB962C8B-B14F-4D97-AF65-F5344CB8AC3E}">
        <p14:creationId xmlns:p14="http://schemas.microsoft.com/office/powerpoint/2010/main" val="1796854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PALS READING TIME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0702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Ready to Read with your PAL. </a:t>
            </a:r>
          </a:p>
        </p:txBody>
      </p:sp>
      <p:sp>
        <p:nvSpPr>
          <p:cNvPr id="3" name="Content Placeholder 2"/>
          <p:cNvSpPr>
            <a:spLocks noGrp="1"/>
          </p:cNvSpPr>
          <p:nvPr>
            <p:ph idx="1"/>
          </p:nvPr>
        </p:nvSpPr>
        <p:spPr/>
        <p:txBody>
          <a:bodyPr/>
          <a:lstStyle/>
          <a:p>
            <a:r>
              <a:rPr lang="en-US" dirty="0"/>
              <a:t>PLAYER: You will whisper read to your partner first. </a:t>
            </a:r>
          </a:p>
          <a:p>
            <a:r>
              <a:rPr lang="en-US" dirty="0"/>
              <a:t>COACH: Follow along and correct any mistakes your partner makes while reading. </a:t>
            </a:r>
          </a:p>
          <a:p>
            <a:endParaRPr lang="en-US" dirty="0"/>
          </a:p>
          <a:p>
            <a:endParaRPr lang="en-US" dirty="0"/>
          </a:p>
          <a:p>
            <a:r>
              <a:rPr lang="en-US" dirty="0"/>
              <a:t>You will have 5 minutes. (Next Slide is the Timer)</a:t>
            </a:r>
          </a:p>
        </p:txBody>
      </p:sp>
    </p:spTree>
    <p:extLst>
      <p:ext uri="{BB962C8B-B14F-4D97-AF65-F5344CB8AC3E}">
        <p14:creationId xmlns:p14="http://schemas.microsoft.com/office/powerpoint/2010/main" val="2185486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minute timer</a:t>
            </a:r>
          </a:p>
        </p:txBody>
      </p:sp>
      <p:pic>
        <p:nvPicPr>
          <p:cNvPr id="4" name="K0LNt3z3reI"/>
          <p:cNvPicPr>
            <a:picLocks noGrp="1" noRot="1" noChangeAspect="1"/>
          </p:cNvPicPr>
          <p:nvPr>
            <p:ph idx="1"/>
            <a:videoFile r:link="rId1"/>
          </p:nvPr>
        </p:nvPicPr>
        <p:blipFill>
          <a:blip r:embed="rId3"/>
          <a:stretch>
            <a:fillRect/>
          </a:stretch>
        </p:blipFill>
        <p:spPr>
          <a:xfrm>
            <a:off x="1655378" y="1801047"/>
            <a:ext cx="8576442" cy="4824249"/>
          </a:xfrm>
          <a:prstGeom prst="rect">
            <a:avLst/>
          </a:prstGeom>
        </p:spPr>
      </p:pic>
    </p:spTree>
    <p:extLst>
      <p:ext uri="{BB962C8B-B14F-4D97-AF65-F5344CB8AC3E}">
        <p14:creationId xmlns:p14="http://schemas.microsoft.com/office/powerpoint/2010/main" val="2651783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 SWITCH JOBS</a:t>
            </a:r>
          </a:p>
        </p:txBody>
      </p:sp>
      <p:sp>
        <p:nvSpPr>
          <p:cNvPr id="3" name="Content Placeholder 2"/>
          <p:cNvSpPr>
            <a:spLocks noGrp="1"/>
          </p:cNvSpPr>
          <p:nvPr>
            <p:ph idx="1"/>
          </p:nvPr>
        </p:nvSpPr>
        <p:spPr/>
        <p:txBody>
          <a:bodyPr/>
          <a:lstStyle/>
          <a:p>
            <a:r>
              <a:rPr lang="en-US" dirty="0"/>
              <a:t>Player, you are now the Coach.  If you were the Coach, now you are the Player. </a:t>
            </a:r>
          </a:p>
          <a:p>
            <a:endParaRPr lang="en-US" dirty="0"/>
          </a:p>
          <a:p>
            <a:r>
              <a:rPr lang="en-US" dirty="0"/>
              <a:t>PLAYER: Start where your partner stopped. Now, you will whisper read to your partner. </a:t>
            </a:r>
          </a:p>
          <a:p>
            <a:r>
              <a:rPr lang="en-US" dirty="0"/>
              <a:t>COACH: Follow along and correct any mistakes your partner makes while reading. </a:t>
            </a:r>
          </a:p>
          <a:p>
            <a:endParaRPr lang="en-US" dirty="0"/>
          </a:p>
          <a:p>
            <a:r>
              <a:rPr lang="en-US" dirty="0"/>
              <a:t>You will have 5 minutes. (Next Slide is the Timer)</a:t>
            </a:r>
          </a:p>
          <a:p>
            <a:endParaRPr lang="en-US" dirty="0"/>
          </a:p>
        </p:txBody>
      </p:sp>
    </p:spTree>
    <p:extLst>
      <p:ext uri="{BB962C8B-B14F-4D97-AF65-F5344CB8AC3E}">
        <p14:creationId xmlns:p14="http://schemas.microsoft.com/office/powerpoint/2010/main" val="2465980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minute timer</a:t>
            </a:r>
          </a:p>
        </p:txBody>
      </p:sp>
      <p:pic>
        <p:nvPicPr>
          <p:cNvPr id="4" name="K0LNt3z3reI"/>
          <p:cNvPicPr>
            <a:picLocks noGrp="1" noRot="1" noChangeAspect="1"/>
          </p:cNvPicPr>
          <p:nvPr>
            <p:ph idx="1"/>
            <a:videoFile r:link="rId1"/>
          </p:nvPr>
        </p:nvPicPr>
        <p:blipFill>
          <a:blip r:embed="rId3"/>
          <a:stretch>
            <a:fillRect/>
          </a:stretch>
        </p:blipFill>
        <p:spPr>
          <a:xfrm>
            <a:off x="1655378" y="1801047"/>
            <a:ext cx="8576442" cy="4824249"/>
          </a:xfrm>
          <a:prstGeom prst="rect">
            <a:avLst/>
          </a:prstGeom>
        </p:spPr>
      </p:pic>
    </p:spTree>
    <p:extLst>
      <p:ext uri="{BB962C8B-B14F-4D97-AF65-F5344CB8AC3E}">
        <p14:creationId xmlns:p14="http://schemas.microsoft.com/office/powerpoint/2010/main" val="3018607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RETELL</a:t>
            </a:r>
          </a:p>
        </p:txBody>
      </p:sp>
      <p:sp>
        <p:nvSpPr>
          <p:cNvPr id="3" name="Content Placeholder 2"/>
          <p:cNvSpPr>
            <a:spLocks noGrp="1"/>
          </p:cNvSpPr>
          <p:nvPr>
            <p:ph idx="1"/>
          </p:nvPr>
        </p:nvSpPr>
        <p:spPr/>
        <p:txBody>
          <a:bodyPr/>
          <a:lstStyle/>
          <a:p>
            <a:r>
              <a:rPr lang="en-US" dirty="0"/>
              <a:t>Take turns retelling in your own words what happened in each paragraph. </a:t>
            </a:r>
          </a:p>
          <a:p>
            <a:r>
              <a:rPr lang="en-US" dirty="0"/>
              <a:t>You will have 5 minutes. </a:t>
            </a:r>
          </a:p>
        </p:txBody>
      </p:sp>
    </p:spTree>
    <p:extLst>
      <p:ext uri="{BB962C8B-B14F-4D97-AF65-F5344CB8AC3E}">
        <p14:creationId xmlns:p14="http://schemas.microsoft.com/office/powerpoint/2010/main" val="1888220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minute timer</a:t>
            </a:r>
          </a:p>
        </p:txBody>
      </p:sp>
      <p:pic>
        <p:nvPicPr>
          <p:cNvPr id="4" name="K0LNt3z3reI"/>
          <p:cNvPicPr>
            <a:picLocks noGrp="1" noRot="1" noChangeAspect="1"/>
          </p:cNvPicPr>
          <p:nvPr>
            <p:ph idx="1"/>
            <a:videoFile r:link="rId1"/>
          </p:nvPr>
        </p:nvPicPr>
        <p:blipFill>
          <a:blip r:embed="rId3"/>
          <a:stretch>
            <a:fillRect/>
          </a:stretch>
        </p:blipFill>
        <p:spPr>
          <a:xfrm>
            <a:off x="1655378" y="1801047"/>
            <a:ext cx="8576442" cy="4824249"/>
          </a:xfrm>
          <a:prstGeom prst="rect">
            <a:avLst/>
          </a:prstGeom>
        </p:spPr>
      </p:pic>
    </p:spTree>
    <p:extLst>
      <p:ext uri="{BB962C8B-B14F-4D97-AF65-F5344CB8AC3E}">
        <p14:creationId xmlns:p14="http://schemas.microsoft.com/office/powerpoint/2010/main" val="1604331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PALS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30750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they read during PALS time?</a:t>
            </a:r>
          </a:p>
        </p:txBody>
      </p:sp>
      <p:sp>
        <p:nvSpPr>
          <p:cNvPr id="3" name="Content Placeholder 2"/>
          <p:cNvSpPr>
            <a:spLocks noGrp="1"/>
          </p:cNvSpPr>
          <p:nvPr>
            <p:ph idx="1"/>
          </p:nvPr>
        </p:nvSpPr>
        <p:spPr/>
        <p:txBody>
          <a:bodyPr/>
          <a:lstStyle/>
          <a:p>
            <a:r>
              <a:rPr lang="en-US" dirty="0"/>
              <a:t>Whatever you need them to read! </a:t>
            </a:r>
          </a:p>
          <a:p>
            <a:r>
              <a:rPr lang="en-US" dirty="0"/>
              <a:t>A few pages of your bookworms novel.</a:t>
            </a:r>
          </a:p>
          <a:p>
            <a:r>
              <a:rPr lang="en-US" dirty="0"/>
              <a:t>A science or social studies text.</a:t>
            </a:r>
          </a:p>
          <a:p>
            <a:r>
              <a:rPr lang="en-US" dirty="0"/>
              <a:t>A poem.</a:t>
            </a:r>
          </a:p>
          <a:p>
            <a:r>
              <a:rPr lang="en-US" dirty="0"/>
              <a:t>Current event article.</a:t>
            </a:r>
          </a:p>
          <a:p>
            <a:r>
              <a:rPr lang="en-US" dirty="0"/>
              <a:t>As long as everyone has a copy in front of them (actually sharing 1 copy between the 2 partners works great!) then they can use it for PALS.</a:t>
            </a:r>
          </a:p>
        </p:txBody>
      </p:sp>
    </p:spTree>
    <p:extLst>
      <p:ext uri="{BB962C8B-B14F-4D97-AF65-F5344CB8AC3E}">
        <p14:creationId xmlns:p14="http://schemas.microsoft.com/office/powerpoint/2010/main" val="364742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do I pair together? </a:t>
            </a:r>
          </a:p>
        </p:txBody>
      </p:sp>
      <p:sp>
        <p:nvSpPr>
          <p:cNvPr id="3" name="Content Placeholder 2"/>
          <p:cNvSpPr>
            <a:spLocks noGrp="1"/>
          </p:cNvSpPr>
          <p:nvPr>
            <p:ph idx="1"/>
          </p:nvPr>
        </p:nvSpPr>
        <p:spPr/>
        <p:txBody>
          <a:bodyPr/>
          <a:lstStyle/>
          <a:p>
            <a:r>
              <a:rPr lang="en-US" dirty="0"/>
              <a:t>Be strategic!  Don’t rank your highest kid with your lowest kid because that will only equal frustration for all. </a:t>
            </a:r>
          </a:p>
          <a:p>
            <a:r>
              <a:rPr lang="en-US" dirty="0"/>
              <a:t>Take your roster ranked by Lexile level or DIBELS ORF (highest to lowest).</a:t>
            </a:r>
          </a:p>
          <a:p>
            <a:r>
              <a:rPr lang="en-US" dirty="0"/>
              <a:t>Cut the list in half.</a:t>
            </a:r>
          </a:p>
          <a:p>
            <a:r>
              <a:rPr lang="en-US" dirty="0"/>
              <a:t>Line up the 2 halves and those are your partners. </a:t>
            </a:r>
          </a:p>
          <a:p>
            <a:r>
              <a:rPr lang="en-US" dirty="0"/>
              <a:t>Example: if you have 24 kids ranked then #1 will be partnered with #13, #2 with #14, #3 with #15 and so on to end with #12 partnered with #24. </a:t>
            </a:r>
          </a:p>
        </p:txBody>
      </p:sp>
    </p:spTree>
    <p:extLst>
      <p:ext uri="{BB962C8B-B14F-4D97-AF65-F5344CB8AC3E}">
        <p14:creationId xmlns:p14="http://schemas.microsoft.com/office/powerpoint/2010/main" val="127772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MODEL, MODEL</a:t>
            </a:r>
          </a:p>
        </p:txBody>
      </p:sp>
      <p:sp>
        <p:nvSpPr>
          <p:cNvPr id="3" name="Content Placeholder 2"/>
          <p:cNvSpPr>
            <a:spLocks noGrp="1"/>
          </p:cNvSpPr>
          <p:nvPr>
            <p:ph idx="1"/>
          </p:nvPr>
        </p:nvSpPr>
        <p:spPr/>
        <p:txBody>
          <a:bodyPr/>
          <a:lstStyle/>
          <a:p>
            <a:r>
              <a:rPr lang="en-US" dirty="0"/>
              <a:t>The first few times, you will need to model for students what you expect of them.  </a:t>
            </a:r>
          </a:p>
          <a:p>
            <a:r>
              <a:rPr lang="en-US" dirty="0"/>
              <a:t>They need to see what you want and hear what you want.</a:t>
            </a:r>
          </a:p>
          <a:p>
            <a:r>
              <a:rPr lang="en-US" dirty="0"/>
              <a:t>Model what it should look like and sound like when they are partner reading. </a:t>
            </a:r>
          </a:p>
        </p:txBody>
      </p:sp>
    </p:spTree>
    <p:extLst>
      <p:ext uri="{BB962C8B-B14F-4D97-AF65-F5344CB8AC3E}">
        <p14:creationId xmlns:p14="http://schemas.microsoft.com/office/powerpoint/2010/main" val="16771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Teacher gives students a purpose.</a:t>
            </a:r>
          </a:p>
        </p:txBody>
      </p:sp>
      <p:sp>
        <p:nvSpPr>
          <p:cNvPr id="3" name="Content Placeholder 2"/>
          <p:cNvSpPr>
            <a:spLocks noGrp="1"/>
          </p:cNvSpPr>
          <p:nvPr>
            <p:ph idx="1"/>
          </p:nvPr>
        </p:nvSpPr>
        <p:spPr/>
        <p:txBody>
          <a:bodyPr/>
          <a:lstStyle/>
          <a:p>
            <a:r>
              <a:rPr lang="en-US" dirty="0"/>
              <a:t>Choose the assigned reading and introduce the text to the students. “We are going to start our reading today at page 25.”</a:t>
            </a:r>
          </a:p>
          <a:p>
            <a:r>
              <a:rPr lang="en-US" dirty="0"/>
              <a:t>Give them a purpose or a focus for reading.  “As you read, be looking for clues that show you how the narrator is feeling.” </a:t>
            </a:r>
          </a:p>
        </p:txBody>
      </p:sp>
    </p:spTree>
    <p:extLst>
      <p:ext uri="{BB962C8B-B14F-4D97-AF65-F5344CB8AC3E}">
        <p14:creationId xmlns:p14="http://schemas.microsoft.com/office/powerpoint/2010/main" val="1329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They read.</a:t>
            </a:r>
          </a:p>
        </p:txBody>
      </p:sp>
      <p:sp>
        <p:nvSpPr>
          <p:cNvPr id="3" name="Content Placeholder 2"/>
          <p:cNvSpPr>
            <a:spLocks noGrp="1"/>
          </p:cNvSpPr>
          <p:nvPr>
            <p:ph idx="1"/>
          </p:nvPr>
        </p:nvSpPr>
        <p:spPr/>
        <p:txBody>
          <a:bodyPr/>
          <a:lstStyle/>
          <a:p>
            <a:r>
              <a:rPr lang="en-US" dirty="0"/>
              <a:t>Have each member of the </a:t>
            </a:r>
            <a:r>
              <a:rPr lang="en-US" u="sng" dirty="0"/>
              <a:t>teacher-assigned</a:t>
            </a:r>
            <a:r>
              <a:rPr lang="en-US" dirty="0"/>
              <a:t> pair take turns being "Coach" and "Player." These pairs are changed regularly, and over a period of time as students work. Thus, all students have the opportunity to be "coaches" and "players."</a:t>
            </a:r>
          </a:p>
          <a:p>
            <a:r>
              <a:rPr lang="en-US" u="sng" dirty="0"/>
              <a:t>Note</a:t>
            </a:r>
            <a:r>
              <a:rPr lang="en-US" dirty="0"/>
              <a:t>: It is important for teachers to monitor and support students as they work together.</a:t>
            </a:r>
          </a:p>
          <a:p>
            <a:endParaRPr lang="en-US" dirty="0"/>
          </a:p>
        </p:txBody>
      </p:sp>
    </p:spTree>
    <p:extLst>
      <p:ext uri="{BB962C8B-B14F-4D97-AF65-F5344CB8AC3E}">
        <p14:creationId xmlns:p14="http://schemas.microsoft.com/office/powerpoint/2010/main" val="569673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And they read. </a:t>
            </a:r>
          </a:p>
        </p:txBody>
      </p:sp>
      <p:sp>
        <p:nvSpPr>
          <p:cNvPr id="3" name="Content Placeholder 2"/>
          <p:cNvSpPr>
            <a:spLocks noGrp="1"/>
          </p:cNvSpPr>
          <p:nvPr>
            <p:ph idx="1"/>
          </p:nvPr>
        </p:nvSpPr>
        <p:spPr/>
        <p:txBody>
          <a:bodyPr/>
          <a:lstStyle/>
          <a:p>
            <a:r>
              <a:rPr lang="en-US" dirty="0"/>
              <a:t>Ask the </a:t>
            </a:r>
            <a:r>
              <a:rPr lang="en-US" u="sng" dirty="0"/>
              <a:t>stronger </a:t>
            </a:r>
            <a:r>
              <a:rPr lang="en-US" dirty="0"/>
              <a:t>reader to begin this activity as the "Player" and read orally for 5 minutes. Have the "Coach" follow along and correct any mistakes when necessary.</a:t>
            </a:r>
          </a:p>
          <a:p>
            <a:r>
              <a:rPr lang="en-US" dirty="0"/>
              <a:t>Have the pair switch roles and ask the weaker reader to become the "Player." The "Player" continues reading the same passage from where they left off for the next 5 minutes and the "Coach" provides corrective feedback. </a:t>
            </a:r>
          </a:p>
          <a:p>
            <a:endParaRPr lang="en-US" dirty="0"/>
          </a:p>
        </p:txBody>
      </p:sp>
    </p:spTree>
    <p:extLst>
      <p:ext uri="{BB962C8B-B14F-4D97-AF65-F5344CB8AC3E}">
        <p14:creationId xmlns:p14="http://schemas.microsoft.com/office/powerpoint/2010/main" val="1990292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Now, go back to where you started… </a:t>
            </a:r>
          </a:p>
        </p:txBody>
      </p:sp>
      <p:sp>
        <p:nvSpPr>
          <p:cNvPr id="3" name="Content Placeholder 2"/>
          <p:cNvSpPr>
            <a:spLocks noGrp="1"/>
          </p:cNvSpPr>
          <p:nvPr>
            <p:ph idx="1"/>
          </p:nvPr>
        </p:nvSpPr>
        <p:spPr/>
        <p:txBody>
          <a:bodyPr/>
          <a:lstStyle/>
          <a:p>
            <a:r>
              <a:rPr lang="en-US" dirty="0"/>
              <a:t>Take turns and retell what happened in each of the sections that you read. </a:t>
            </a:r>
          </a:p>
          <a:p>
            <a:r>
              <a:rPr lang="en-US" dirty="0"/>
              <a:t>Partner A retells paragraph 1, Partner B retells paragraph 2 and so on until you get to the end of where you read. </a:t>
            </a:r>
          </a:p>
          <a:p>
            <a:endParaRPr lang="en-US" dirty="0"/>
          </a:p>
        </p:txBody>
      </p:sp>
    </p:spTree>
    <p:extLst>
      <p:ext uri="{BB962C8B-B14F-4D97-AF65-F5344CB8AC3E}">
        <p14:creationId xmlns:p14="http://schemas.microsoft.com/office/powerpoint/2010/main" val="188019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That’s the basics! </a:t>
            </a:r>
          </a:p>
        </p:txBody>
      </p:sp>
      <p:sp>
        <p:nvSpPr>
          <p:cNvPr id="3" name="Content Placeholder 2"/>
          <p:cNvSpPr>
            <a:spLocks noGrp="1"/>
          </p:cNvSpPr>
          <p:nvPr>
            <p:ph idx="1"/>
          </p:nvPr>
        </p:nvSpPr>
        <p:spPr/>
        <p:txBody>
          <a:bodyPr>
            <a:normAutofit/>
          </a:bodyPr>
          <a:lstStyle/>
          <a:p>
            <a:r>
              <a:rPr lang="en-US" dirty="0"/>
              <a:t>That’s it!  Proven to be in the Top 10 of most effective reading intervention strategies for all kids according to the What Works Clearinghouse (link below).  Takes less than 15 mins start to finish and students do all the reading.  Oh, and it’s FREE!</a:t>
            </a:r>
          </a:p>
          <a:p>
            <a:r>
              <a:rPr lang="en-US" dirty="0"/>
              <a:t>You can incorporate other strategies in after students have learned the basic routine above.  </a:t>
            </a:r>
          </a:p>
          <a:p>
            <a:r>
              <a:rPr lang="en-US" dirty="0"/>
              <a:t>The next slides are to display on your </a:t>
            </a:r>
            <a:r>
              <a:rPr lang="en-US" dirty="0" err="1"/>
              <a:t>ActivBoard</a:t>
            </a:r>
            <a:r>
              <a:rPr lang="en-US" dirty="0"/>
              <a:t> during PALS in class. </a:t>
            </a:r>
          </a:p>
          <a:p>
            <a:endParaRPr lang="en-US" dirty="0"/>
          </a:p>
          <a:p>
            <a:pPr marL="0" indent="0">
              <a:buNone/>
            </a:pPr>
            <a:r>
              <a:rPr lang="en-US" sz="1600" dirty="0">
                <a:hlinkClick r:id="rId2"/>
              </a:rPr>
              <a:t>http://ies.ed.gov/ncee/wwc/FWW/Results?filters=,Literacy</a:t>
            </a:r>
            <a:endParaRPr lang="en-US" sz="1600" dirty="0"/>
          </a:p>
          <a:p>
            <a:pPr marL="0" indent="0">
              <a:buNone/>
            </a:pPr>
            <a:endParaRPr lang="en-US" dirty="0"/>
          </a:p>
        </p:txBody>
      </p:sp>
    </p:spTree>
    <p:extLst>
      <p:ext uri="{BB962C8B-B14F-4D97-AF65-F5344CB8AC3E}">
        <p14:creationId xmlns:p14="http://schemas.microsoft.com/office/powerpoint/2010/main" val="197048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733</Words>
  <Application>Microsoft Office PowerPoint</Application>
  <PresentationFormat>Widescreen</PresentationFormat>
  <Paragraphs>58</Paragraphs>
  <Slides>17</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BASIC PALS FORMAT</vt:lpstr>
      <vt:lpstr>What do they read during PALS time?</vt:lpstr>
      <vt:lpstr>Who do I pair together? </vt:lpstr>
      <vt:lpstr>MODEL, MODEL, MODEL</vt:lpstr>
      <vt:lpstr>Step 1: Teacher gives students a purpose.</vt:lpstr>
      <vt:lpstr>Step 2: They read.</vt:lpstr>
      <vt:lpstr>Step 2: And they read. </vt:lpstr>
      <vt:lpstr>Step 3: Now, go back to where you started… </vt:lpstr>
      <vt:lpstr>That’s the basics! </vt:lpstr>
      <vt:lpstr>PALS READING TIME</vt:lpstr>
      <vt:lpstr>Get Ready to Read with your PAL. </vt:lpstr>
      <vt:lpstr>5 minute timer</vt:lpstr>
      <vt:lpstr>NOW SWITCH JOBS</vt:lpstr>
      <vt:lpstr>5 minute timer</vt:lpstr>
      <vt:lpstr>RETELL</vt:lpstr>
      <vt:lpstr>5 minute timer</vt:lpstr>
      <vt:lpstr>PALS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PALS FORMAT</dc:title>
  <dc:creator>adrian stone</dc:creator>
  <cp:lastModifiedBy>adrian stone</cp:lastModifiedBy>
  <cp:revision>6</cp:revision>
  <dcterms:created xsi:type="dcterms:W3CDTF">2016-11-30T19:01:14Z</dcterms:created>
  <dcterms:modified xsi:type="dcterms:W3CDTF">2016-12-01T19:32:24Z</dcterms:modified>
</cp:coreProperties>
</file>